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02284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Bertha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paper (11 + 3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4546C-BE8D-7401-B517-B7B9F5758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79217"/>
            <a:ext cx="7025776" cy="36724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Bertha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31</a:t>
            </a:r>
          </a:p>
          <a:p>
            <a:r>
              <a:rPr lang="en-US" dirty="0"/>
              <a:t>Targets: 14 IPSC, 3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122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2022-12-06T23:03:48Z</dcterms:modified>
  <cp:category>Shooting</cp:category>
</cp:coreProperties>
</file>